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Админ\Desktop\1665491769_3-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304801"/>
            <a:ext cx="7543800" cy="8382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МКДОУ детский сад «Теремок» и детский сад «Алёнушка»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7620000" cy="12192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рады ВАС приветствовать!!!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дмин\Desktop\конкурс Детский сад Алтая\фото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4600"/>
            <a:ext cx="441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\Desktop\конкурс Детский сад Алтая\фото 2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743200"/>
            <a:ext cx="3886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Админ\Desktop\1665491769_3-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304801"/>
            <a:ext cx="7620000" cy="83820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ДОО</a:t>
            </a:r>
            <a:endParaRPr lang="ru-RU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382000" cy="8382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 – коммуникативное развитие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конкурс Детский сад Алтая\IMG-20230317-WA00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\Desktop\конкурс Детский сад Алтая\IMG-20230317-WA00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981200"/>
            <a:ext cx="29146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Админ\Desktop\1665491769_3-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705600" cy="76200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 самых важных цифр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Rectangle 4"/>
          <p:cNvSpPr txBox="1">
            <a:spLocks noRot="1" noChangeArrowheads="1"/>
          </p:cNvSpPr>
          <p:nvPr/>
        </p:nvSpPr>
        <p:spPr>
          <a:xfrm>
            <a:off x="228600" y="1447800"/>
            <a:ext cx="4537075" cy="50292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 сентября – День знаний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27 сентября – День Дошкольного работника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 октября – Чествование ветеранов педагогического труда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 ноября – День </a:t>
            </a:r>
            <a:r>
              <a:rPr lang="ru-RU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ождения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детского сада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7 апреля – День здоровья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5"/>
          <p:cNvSpPr txBox="1">
            <a:spLocks noRot="1" noChangeArrowheads="1"/>
          </p:cNvSpPr>
          <p:nvPr/>
        </p:nvSpPr>
        <p:spPr>
          <a:xfrm>
            <a:off x="4876801" y="1447800"/>
            <a:ext cx="3962399" cy="49530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2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12 апреля – День Космонавтики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2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9 мая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День Победы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30 мая – Выпускной бал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 июля – день семьи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2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22 августа – День флага РФ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дмин\Desktop\1665491769_3-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924800" cy="60960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 самых главных достижений</a:t>
            </a:r>
            <a:endParaRPr lang="ru-RU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228600" y="1371600"/>
            <a:ext cx="8659813" cy="4822825"/>
          </a:xfrm>
          <a:prstGeom prst="rect">
            <a:avLst/>
          </a:prstGeom>
          <a:noFill/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200" dirty="0" smtClean="0">
                <a:solidFill>
                  <a:srgbClr val="003399"/>
                </a:solidFill>
                <a:latin typeface="Times New Roman" pitchFamily="18" charset="0"/>
              </a:rPr>
              <a:t>1. Благодарность коллективу МКДОУ детского сада «Теремок» от Министерства образования и науки Алтайского края, 2019 год;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место в </a:t>
            </a:r>
            <a:r>
              <a:rPr lang="ru-RU" sz="2200" dirty="0" smtClean="0">
                <a:solidFill>
                  <a:srgbClr val="003399"/>
                </a:solidFill>
                <a:latin typeface="Times New Roman" pitchFamily="18" charset="0"/>
              </a:rPr>
              <a:t>смотре – конкурсе на лучшее благоустроенное образовательное учреждение по итогам 2019 года;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3.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место по </a:t>
            </a:r>
            <a:r>
              <a:rPr lang="ru-RU" sz="2200" dirty="0" smtClean="0">
                <a:solidFill>
                  <a:srgbClr val="003399"/>
                </a:solidFill>
                <a:latin typeface="Times New Roman" pitchFamily="18" charset="0"/>
              </a:rPr>
              <a:t>итогам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работы за 2018-2019 учебный год среди дошкольных образовательных учреждений с.Родино;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200" dirty="0" smtClean="0">
                <a:solidFill>
                  <a:srgbClr val="003399"/>
                </a:solidFill>
                <a:latin typeface="Times New Roman" pitchFamily="18" charset="0"/>
              </a:rPr>
              <a:t>4. I</a:t>
            </a:r>
            <a:r>
              <a:rPr lang="en-US" sz="2200" dirty="0" smtClean="0">
                <a:solidFill>
                  <a:srgbClr val="003399"/>
                </a:solidFill>
                <a:latin typeface="Times New Roman" pitchFamily="18" charset="0"/>
              </a:rPr>
              <a:t>I</a:t>
            </a:r>
            <a:r>
              <a:rPr lang="ru-RU" sz="2200" dirty="0" smtClean="0">
                <a:solidFill>
                  <a:srgbClr val="003399"/>
                </a:solidFill>
                <a:latin typeface="Times New Roman" pitchFamily="18" charset="0"/>
              </a:rPr>
              <a:t> место в смотре – конкурсе на лучшее благоустроенное дошкольное образовательное учреждение по итогам 2020 года;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200" dirty="0" smtClean="0">
                <a:solidFill>
                  <a:srgbClr val="003399"/>
                </a:solidFill>
                <a:latin typeface="Times New Roman" pitchFamily="18" charset="0"/>
              </a:rPr>
              <a:t>5. I место в рейтинге результативности деятельности муниципальных образовательных учреждений, реализующих программу дошкольного образования по итогам 2021 года;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дмин\Desktop\1665491769_3-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15962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 самых главных достижений</a:t>
            </a:r>
            <a:endParaRPr lang="ru-RU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304800" y="1524000"/>
            <a:ext cx="8507412" cy="4191000"/>
          </a:xfrm>
          <a:prstGeom prst="rect">
            <a:avLst/>
          </a:prstGeom>
          <a:noFill/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 startAt="6"/>
              <a:tabLst/>
              <a:defRPr/>
            </a:pP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</a:rPr>
              <a:t>Семья Пикаловых стали лауреатами фестиваля «Моя семья – жемчужина Алтая, 2019 год;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 startAt="6"/>
              <a:tabLst/>
              <a:defRPr/>
            </a:pP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</a:rPr>
              <a:t>Диплом за </a:t>
            </a: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</a:rPr>
              <a:t>II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</a:rPr>
              <a:t> место Всероссийского конкурса рисунков, посвящённого 220 – </a:t>
            </a:r>
            <a:r>
              <a:rPr lang="ru-RU" sz="2400" dirty="0" err="1" smtClean="0">
                <a:solidFill>
                  <a:srgbClr val="003399"/>
                </a:solidFill>
                <a:latin typeface="Times New Roman" pitchFamily="18" charset="0"/>
              </a:rPr>
              <a:t>летию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</a:rPr>
              <a:t> со Дня Рождения А.С. Пушкина, 2019 год;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 startAt="6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место в 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</a:rPr>
              <a:t>окружном конкурсе исследовательских проектов «Юный </a:t>
            </a:r>
            <a:r>
              <a:rPr lang="ru-RU" sz="2400" dirty="0" err="1" smtClean="0">
                <a:solidFill>
                  <a:srgbClr val="003399"/>
                </a:solidFill>
                <a:latin typeface="Times New Roman" pitchFamily="18" charset="0"/>
              </a:rPr>
              <a:t>знайка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</a:rPr>
              <a:t>» для детей дошкольного и младшего школьного возраста, 2022 год;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 startAt="6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Диплом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III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степени Всероссийского конкурса, посвящённого Дню матери, 2022 год;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 startAt="6"/>
              <a:tabLst/>
              <a:defRPr/>
            </a:pP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</a:rPr>
              <a:t>Лауреаты </a:t>
            </a: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</a:rPr>
              <a:t>I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</a:rPr>
              <a:t> степени Всероссийского конкурса «Мама, папа, я – спортивная семья», 2022 год.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8000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дмин\Desktop\1665491769_3-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15962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 самых важных событий </a:t>
            </a:r>
            <a:endParaRPr lang="ru-RU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179388" y="1143001"/>
            <a:ext cx="8507412" cy="5526088"/>
          </a:xfrm>
          <a:prstGeom prst="rect">
            <a:avLst/>
          </a:prstGeom>
          <a:noFill/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 ноября 1966 года – открытие детского сада «Теремок»;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 февраля 2005 года - назначение заведующим детского сада «Теремок» Терещенко Светланы Васильевны;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марта 2009 год – реорганизация образовательного учреждения, установление статуса Муниципального дошкольное образовательное учреждение детский сад «Теремок»;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2011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год -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Перемеинование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МДОУ детского сада «Теремок» в МКДОУ детский сад «Теремок»;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2015 – 2017 г.г. – работа Муниципальной Инновационной Площадки в МКДОУ детский сад «Теремок»;</a:t>
            </a:r>
            <a:endParaRPr kumimoji="0" lang="ru-RU" sz="1600" b="0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2017 год – проведение на базе детского сада окружного семинара на тему «Развитие познавательных интересов дошкольников средствами современных образовательных технологий»;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lang="ru-RU" sz="160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2019 год – участие детского сада в программе «Доступная среда» и открытие кабинета педагога – психолога;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2019 год – коллектив МКДОУ детского сада «Теремок» занесён на Доску Почёта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Родинского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2021 год – получили сертификат соответствия социально ориентированной некоммерческой организации требованиям законодательства в области социально трудовых отношений;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2022 год – 55 лет детскому саду «Теремок».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endParaRPr lang="ru-RU" sz="1600" noProof="0" dirty="0" smtClean="0">
              <a:solidFill>
                <a:srgbClr val="00B0F0"/>
              </a:solidFill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11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\Desktop\1665491769_3-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8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92162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Лучшие педагоги</a:t>
            </a:r>
            <a:endParaRPr lang="ru-RU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конкурс Детский сад Алтая\Терещенко С.В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1557337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\Desktop\конкурс Детский сад Алтая\0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2192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\Desktop\конкурс Детский сад Алтая\0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2192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\Desktop\конкурс Детский сад Алтая\01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1219200"/>
            <a:ext cx="175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\Desktop\конкурс Детский сад Алтая\Клименко Л.В.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038600"/>
            <a:ext cx="152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дмин\Desktop\конкурс Детский сад Алтая\IMG-20230320-WA000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4038600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3200400"/>
            <a:ext cx="1905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Терещенко Светлана Васильевна, заведующий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905000" y="3200400"/>
            <a:ext cx="1600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Шашко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Наталья Михайловна, старший воспитатель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657600" y="3200400"/>
            <a:ext cx="1676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Яковлева Галина Ивановна, воспитатель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410200" y="3200400"/>
            <a:ext cx="1752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Демьянова Елена Михайловна, педагог-психолог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6096000"/>
            <a:ext cx="1828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Клименко Людмила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Вячеславна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воспитатель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905000" y="6019800"/>
            <a:ext cx="1752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Максимец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Марина Григорьевна, воспитатель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Рисунок 15" descr="C:\Users\Админ\Desktop\конкурс Детский сад Алтая\Железко Лариса Александровна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0" y="4038600"/>
            <a:ext cx="136398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657600" y="6019800"/>
            <a:ext cx="1752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Железко Лариса Александровна, старший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воспитатель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8" name="Рисунок 17" descr="C:\Users\Админ\Desktop\конкурс Детский сад Алтая\Лут Тамара Владимировна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4038600"/>
            <a:ext cx="1333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5334000" y="6019800"/>
            <a:ext cx="1600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Лут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Тамара Владимировна, воспитатель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" name="Рисунок 19" descr="C:\Users\Админ\Desktop\конкурс Детский сад Алтая\013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9000" y="1219200"/>
            <a:ext cx="1709737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7162800" y="3276600"/>
            <a:ext cx="1752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Россоха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Алла Николаевна,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музыкальный руководитель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" name="Рисунок 21" descr="C:\Users\Админ\Desktop\Коровниченко Жанна Ивановна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86600" y="4038600"/>
            <a:ext cx="149066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6934200" y="594360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Коровниченко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Жанна Ивановна, воспитатель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\Desktop\1665491769_3-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Наше МКДОУ – «Теремок», </a:t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значит: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1905000" y="1828800"/>
            <a:ext cx="5486400" cy="47244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 – терпение,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 – результат,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 - модернизация,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 – образование,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 – качество.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дмин\Desktop\1665491769_3-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Лучшее МКДОУ - это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228600" y="1371600"/>
            <a:ext cx="3809999" cy="47244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«Не только детский сад для всех, но и детский сад для каждого!»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C:\Users\Админ\Desktop\конкурс Детский сад Алтая\IMG-20230317-WA00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828800"/>
            <a:ext cx="46450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\Desktop\1665491769_3-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21336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дмин\Desktop\1665491769_3-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Эмблема детского сада «Теремок» 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теремок эмбле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80" y="1371600"/>
            <a:ext cx="5253037" cy="468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дмин\Desktop\1665491769_3-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Девиз детского сада: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«Детский сад – дом счастливых дошколят!»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381000" y="2286000"/>
            <a:ext cx="4533900" cy="43434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Девиз педагогического коллектива: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«Только вместе, только дружно,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Только так работать нужно!»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Кредо коллектива: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 – мотивация;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– </a:t>
            </a:r>
            <a:r>
              <a:rPr lang="ru-RU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 – доброжелательность;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 – ответственность;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 – увлечённость. </a:t>
            </a:r>
          </a:p>
        </p:txBody>
      </p:sp>
      <p:pic>
        <p:nvPicPr>
          <p:cNvPr id="4" name="Рисунок 3" descr="C:\Users\Админ\Desktop\конкурс Детский сад Алтая\IMG-20230317-WA00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743200"/>
            <a:ext cx="393446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Админ\Desktop\1665491769_3-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848600" cy="83820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ДОО</a:t>
            </a:r>
            <a:endParaRPr lang="ru-RU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9800" y="1447800"/>
            <a:ext cx="5638800" cy="8382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«Физическое развитие»</a:t>
            </a:r>
          </a:p>
          <a:p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Админ\Desktop\развивайка\IMG_20221025_1040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0"/>
            <a:ext cx="32194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\Desktop\развивайка\IMG-20221025-WA00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514600"/>
            <a:ext cx="5029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Админ\Desktop\1665491769_3-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399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ДОО</a:t>
            </a:r>
            <a:endParaRPr lang="ru-RU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458200" cy="8382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конкурс Детский сад Алтая\IMG-20230317-WA00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426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\Desktop\конкурс Детский сад Алтая\IMG-20230317-WA00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95600"/>
            <a:ext cx="43402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Админ\Desktop\1665491769_3-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848600" cy="91440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ДОО</a:t>
            </a:r>
            <a:endParaRPr lang="ru-RU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229600" cy="9144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дмин\Desktop\конкурс Детский сад Алтая\IMG-20230317-WA00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3581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\Desktop\конкурс Детский сад Алтая\IMG-20230317-WA00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362200"/>
            <a:ext cx="4572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дмин\Desktop\1665491769_3-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28601"/>
            <a:ext cx="7696200" cy="83820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ДОО</a:t>
            </a:r>
            <a:endParaRPr lang="ru-RU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6400" y="1219200"/>
            <a:ext cx="6172200" cy="8382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Админ\Desktop\Новая папка (2)\IMG_20230320_1116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05000"/>
            <a:ext cx="6172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Админ\Desktop\1665491769_3-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76200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ДОО</a:t>
            </a:r>
            <a:endParaRPr lang="ru-RU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2600" y="1295400"/>
            <a:ext cx="6172200" cy="6858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конкурс Детский сад Алтая\IMG-20230317-WA00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4343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90800"/>
            <a:ext cx="4248150" cy="3405705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Админ\Desktop\1665491769_3-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28601"/>
            <a:ext cx="7620000" cy="76200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ДОО</a:t>
            </a:r>
            <a:endParaRPr lang="ru-RU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229600" cy="762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 – коммуникативное развитие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\Desktop\конкурс Детский сад Алтая\IMG-20230317-WA00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388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\Desktop\конкурс Детский сад Алтая\IMG-20230317-WA00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667000"/>
            <a:ext cx="46450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643</Words>
  <Application>Microsoft Office PowerPoint</Application>
  <PresentationFormat>Экран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МКДОУ детский сад «Теремок» и детский сад «Алёнушка»</vt:lpstr>
      <vt:lpstr>Эмблема детского сада «Теремок» </vt:lpstr>
      <vt:lpstr>Девиз детского сада: «Детский сад – дом счастливых дошколят!»</vt:lpstr>
      <vt:lpstr>Основные направления ДОО</vt:lpstr>
      <vt:lpstr>Основные направления ДОО</vt:lpstr>
      <vt:lpstr>Основные направления ДОО</vt:lpstr>
      <vt:lpstr>Основные направления ДОО</vt:lpstr>
      <vt:lpstr>Основные направления ДОО</vt:lpstr>
      <vt:lpstr>Основные направления ДОО</vt:lpstr>
      <vt:lpstr>Основные направления ДОО</vt:lpstr>
      <vt:lpstr>10 самых важных цифр </vt:lpstr>
      <vt:lpstr>10 самых главных достижений</vt:lpstr>
      <vt:lpstr>10 самых главных достижений</vt:lpstr>
      <vt:lpstr>10 самых важных событий </vt:lpstr>
      <vt:lpstr>Лучшие педагоги</vt:lpstr>
      <vt:lpstr>Наше МКДОУ – «Теремок»,  это значит:</vt:lpstr>
      <vt:lpstr>Лучшее МКДОУ - это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детский сад «Теремок»</dc:title>
  <dc:creator>Админ</dc:creator>
  <cp:lastModifiedBy>НАТАЛЬЯ</cp:lastModifiedBy>
  <cp:revision>34</cp:revision>
  <dcterms:created xsi:type="dcterms:W3CDTF">2023-03-19T07:16:14Z</dcterms:created>
  <dcterms:modified xsi:type="dcterms:W3CDTF">2023-03-23T07:10:35Z</dcterms:modified>
</cp:coreProperties>
</file>